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7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ABDD0-5DC2-4DF8-AF6E-64EF98327A80}" v="78" dt="2024-07-14T11:43:57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 tadepalli" userId="4ea0cd06d853146c" providerId="LiveId" clId="{644ABDD0-5DC2-4DF8-AF6E-64EF98327A80}"/>
    <pc:docChg chg="undo custSel addSld delSld modSld sldOrd">
      <pc:chgData name="divya tadepalli" userId="4ea0cd06d853146c" providerId="LiveId" clId="{644ABDD0-5DC2-4DF8-AF6E-64EF98327A80}" dt="2024-07-14T13:07:21.747" v="7749" actId="12"/>
      <pc:docMkLst>
        <pc:docMk/>
      </pc:docMkLst>
      <pc:sldChg chg="modSp mod">
        <pc:chgData name="divya tadepalli" userId="4ea0cd06d853146c" providerId="LiveId" clId="{644ABDD0-5DC2-4DF8-AF6E-64EF98327A80}" dt="2024-07-14T11:44:45.396" v="7715" actId="20577"/>
        <pc:sldMkLst>
          <pc:docMk/>
          <pc:sldMk cId="2475805559" sldId="257"/>
        </pc:sldMkLst>
        <pc:spChg chg="mod">
          <ac:chgData name="divya tadepalli" userId="4ea0cd06d853146c" providerId="LiveId" clId="{644ABDD0-5DC2-4DF8-AF6E-64EF98327A80}" dt="2024-07-14T11:41:41.965" v="7642" actId="27636"/>
          <ac:spMkLst>
            <pc:docMk/>
            <pc:sldMk cId="2475805559" sldId="257"/>
            <ac:spMk id="2" creationId="{1C21E816-31F5-48BB-BD02-D15F2F18B48A}"/>
          </ac:spMkLst>
        </pc:spChg>
        <pc:spChg chg="mod">
          <ac:chgData name="divya tadepalli" userId="4ea0cd06d853146c" providerId="LiveId" clId="{644ABDD0-5DC2-4DF8-AF6E-64EF98327A80}" dt="2024-07-14T11:44:45.396" v="7715" actId="20577"/>
          <ac:spMkLst>
            <pc:docMk/>
            <pc:sldMk cId="2475805559" sldId="257"/>
            <ac:spMk id="3" creationId="{835D6E6B-3353-491C-A3C6-F278D6CED8B3}"/>
          </ac:spMkLst>
        </pc:spChg>
        <pc:picChg chg="mod">
          <ac:chgData name="divya tadepalli" userId="4ea0cd06d853146c" providerId="LiveId" clId="{644ABDD0-5DC2-4DF8-AF6E-64EF98327A80}" dt="2024-07-14T11:39:37.994" v="7583" actId="14100"/>
          <ac:picMkLst>
            <pc:docMk/>
            <pc:sldMk cId="2475805559" sldId="257"/>
            <ac:picMk id="6" creationId="{F1A8C364-94D4-4630-BAD0-78722F347055}"/>
          </ac:picMkLst>
        </pc:picChg>
      </pc:sldChg>
      <pc:sldChg chg="addSp modSp mod ord">
        <pc:chgData name="divya tadepalli" userId="4ea0cd06d853146c" providerId="LiveId" clId="{644ABDD0-5DC2-4DF8-AF6E-64EF98327A80}" dt="2024-07-13T11:30:20.901" v="4854" actId="20577"/>
        <pc:sldMkLst>
          <pc:docMk/>
          <pc:sldMk cId="442835708" sldId="258"/>
        </pc:sldMkLst>
        <pc:spChg chg="mod">
          <ac:chgData name="divya tadepalli" userId="4ea0cd06d853146c" providerId="LiveId" clId="{644ABDD0-5DC2-4DF8-AF6E-64EF98327A80}" dt="2024-07-13T11:30:20.901" v="4854" actId="20577"/>
          <ac:spMkLst>
            <pc:docMk/>
            <pc:sldMk cId="442835708" sldId="258"/>
            <ac:spMk id="3" creationId="{27EBACB0-5504-CAD6-951C-D14217A08A80}"/>
          </ac:spMkLst>
        </pc:spChg>
        <pc:picChg chg="add mod">
          <ac:chgData name="divya tadepalli" userId="4ea0cd06d853146c" providerId="LiveId" clId="{644ABDD0-5DC2-4DF8-AF6E-64EF98327A80}" dt="2024-07-13T11:29:05.773" v="4848" actId="1076"/>
          <ac:picMkLst>
            <pc:docMk/>
            <pc:sldMk cId="442835708" sldId="258"/>
            <ac:picMk id="2050" creationId="{93BAAB3C-9697-24EB-C4E6-52E759CF658A}"/>
          </ac:picMkLst>
        </pc:picChg>
      </pc:sldChg>
      <pc:sldChg chg="addSp delSp modSp add del mod">
        <pc:chgData name="divya tadepalli" userId="4ea0cd06d853146c" providerId="LiveId" clId="{644ABDD0-5DC2-4DF8-AF6E-64EF98327A80}" dt="2024-07-13T12:28:41.503" v="5139" actId="1076"/>
        <pc:sldMkLst>
          <pc:docMk/>
          <pc:sldMk cId="2116825521" sldId="259"/>
        </pc:sldMkLst>
        <pc:spChg chg="mod">
          <ac:chgData name="divya tadepalli" userId="4ea0cd06d853146c" providerId="LiveId" clId="{644ABDD0-5DC2-4DF8-AF6E-64EF98327A80}" dt="2024-07-13T12:28:33.296" v="5137" actId="14100"/>
          <ac:spMkLst>
            <pc:docMk/>
            <pc:sldMk cId="2116825521" sldId="259"/>
            <ac:spMk id="3" creationId="{27EBACB0-5504-CAD6-951C-D14217A08A80}"/>
          </ac:spMkLst>
        </pc:spChg>
        <pc:picChg chg="add del mod">
          <ac:chgData name="divya tadepalli" userId="4ea0cd06d853146c" providerId="LiveId" clId="{644ABDD0-5DC2-4DF8-AF6E-64EF98327A80}" dt="2024-07-13T11:59:53.688" v="5057" actId="478"/>
          <ac:picMkLst>
            <pc:docMk/>
            <pc:sldMk cId="2116825521" sldId="259"/>
            <ac:picMk id="5" creationId="{2F83431E-A2AD-2F45-6F7B-06CBCAC82C38}"/>
          </ac:picMkLst>
        </pc:picChg>
        <pc:picChg chg="add del mod">
          <ac:chgData name="divya tadepalli" userId="4ea0cd06d853146c" providerId="LiveId" clId="{644ABDD0-5DC2-4DF8-AF6E-64EF98327A80}" dt="2024-07-13T12:00:34.788" v="5061" actId="478"/>
          <ac:picMkLst>
            <pc:docMk/>
            <pc:sldMk cId="2116825521" sldId="259"/>
            <ac:picMk id="7" creationId="{5D7B90D6-A960-B2E1-78FB-CAC7182A6AD7}"/>
          </ac:picMkLst>
        </pc:picChg>
        <pc:picChg chg="add mod">
          <ac:chgData name="divya tadepalli" userId="4ea0cd06d853146c" providerId="LiveId" clId="{644ABDD0-5DC2-4DF8-AF6E-64EF98327A80}" dt="2024-07-13T12:28:41.503" v="5139" actId="1076"/>
          <ac:picMkLst>
            <pc:docMk/>
            <pc:sldMk cId="2116825521" sldId="259"/>
            <ac:picMk id="9" creationId="{1CC39495-6000-E44A-1A32-14DEB9D93CD7}"/>
          </ac:picMkLst>
        </pc:picChg>
      </pc:sldChg>
      <pc:sldChg chg="addSp modSp add del mod">
        <pc:chgData name="divya tadepalli" userId="4ea0cd06d853146c" providerId="LiveId" clId="{644ABDD0-5DC2-4DF8-AF6E-64EF98327A80}" dt="2024-07-13T14:30:42.195" v="5399" actId="693"/>
        <pc:sldMkLst>
          <pc:docMk/>
          <pc:sldMk cId="584653228" sldId="261"/>
        </pc:sldMkLst>
        <pc:spChg chg="mod">
          <ac:chgData name="divya tadepalli" userId="4ea0cd06d853146c" providerId="LiveId" clId="{644ABDD0-5DC2-4DF8-AF6E-64EF98327A80}" dt="2024-07-13T14:21:17.100" v="5377" actId="20577"/>
          <ac:spMkLst>
            <pc:docMk/>
            <pc:sldMk cId="584653228" sldId="261"/>
            <ac:spMk id="3" creationId="{27EBACB0-5504-CAD6-951C-D14217A08A80}"/>
          </ac:spMkLst>
        </pc:spChg>
        <pc:picChg chg="add mod">
          <ac:chgData name="divya tadepalli" userId="4ea0cd06d853146c" providerId="LiveId" clId="{644ABDD0-5DC2-4DF8-AF6E-64EF98327A80}" dt="2024-07-13T14:30:42.195" v="5399" actId="693"/>
          <ac:picMkLst>
            <pc:docMk/>
            <pc:sldMk cId="584653228" sldId="261"/>
            <ac:picMk id="5" creationId="{2F564C75-7F55-642C-97DB-1C95CF031B63}"/>
          </ac:picMkLst>
        </pc:picChg>
      </pc:sldChg>
      <pc:sldChg chg="modSp add del mod">
        <pc:chgData name="divya tadepalli" userId="4ea0cd06d853146c" providerId="LiveId" clId="{644ABDD0-5DC2-4DF8-AF6E-64EF98327A80}" dt="2024-07-14T11:46:30.561" v="7725" actId="20577"/>
        <pc:sldMkLst>
          <pc:docMk/>
          <pc:sldMk cId="72854251" sldId="262"/>
        </pc:sldMkLst>
        <pc:spChg chg="mod">
          <ac:chgData name="divya tadepalli" userId="4ea0cd06d853146c" providerId="LiveId" clId="{644ABDD0-5DC2-4DF8-AF6E-64EF98327A80}" dt="2024-07-14T11:46:30.561" v="7725" actId="20577"/>
          <ac:spMkLst>
            <pc:docMk/>
            <pc:sldMk cId="72854251" sldId="262"/>
            <ac:spMk id="2" creationId="{A03B2EC1-B7BF-CE7B-C9A6-7635DA95F4F6}"/>
          </ac:spMkLst>
        </pc:spChg>
        <pc:spChg chg="mod">
          <ac:chgData name="divya tadepalli" userId="4ea0cd06d853146c" providerId="LiveId" clId="{644ABDD0-5DC2-4DF8-AF6E-64EF98327A80}" dt="2024-07-14T11:46:22.384" v="7724" actId="14100"/>
          <ac:spMkLst>
            <pc:docMk/>
            <pc:sldMk cId="72854251" sldId="262"/>
            <ac:spMk id="3" creationId="{27EBACB0-5504-CAD6-951C-D14217A08A80}"/>
          </ac:spMkLst>
        </pc:spChg>
      </pc:sldChg>
      <pc:sldChg chg="modSp mod">
        <pc:chgData name="divya tadepalli" userId="4ea0cd06d853146c" providerId="LiveId" clId="{644ABDD0-5DC2-4DF8-AF6E-64EF98327A80}" dt="2024-07-13T13:20:32.550" v="5140" actId="20577"/>
        <pc:sldMkLst>
          <pc:docMk/>
          <pc:sldMk cId="2076851254" sldId="263"/>
        </pc:sldMkLst>
        <pc:spChg chg="mod">
          <ac:chgData name="divya tadepalli" userId="4ea0cd06d853146c" providerId="LiveId" clId="{644ABDD0-5DC2-4DF8-AF6E-64EF98327A80}" dt="2024-07-13T13:20:32.550" v="5140" actId="20577"/>
          <ac:spMkLst>
            <pc:docMk/>
            <pc:sldMk cId="2076851254" sldId="263"/>
            <ac:spMk id="3" creationId="{27EBACB0-5504-CAD6-951C-D14217A08A80}"/>
          </ac:spMkLst>
        </pc:spChg>
      </pc:sldChg>
      <pc:sldChg chg="modSp mod">
        <pc:chgData name="divya tadepalli" userId="4ea0cd06d853146c" providerId="LiveId" clId="{644ABDD0-5DC2-4DF8-AF6E-64EF98327A80}" dt="2024-07-14T11:32:10.834" v="7582" actId="27636"/>
        <pc:sldMkLst>
          <pc:docMk/>
          <pc:sldMk cId="3657386529" sldId="264"/>
        </pc:sldMkLst>
        <pc:spChg chg="mod">
          <ac:chgData name="divya tadepalli" userId="4ea0cd06d853146c" providerId="LiveId" clId="{644ABDD0-5DC2-4DF8-AF6E-64EF98327A80}" dt="2024-07-14T10:48:09.098" v="7538" actId="14100"/>
          <ac:spMkLst>
            <pc:docMk/>
            <pc:sldMk cId="3657386529" sldId="264"/>
            <ac:spMk id="2" creationId="{A03B2EC1-B7BF-CE7B-C9A6-7635DA95F4F6}"/>
          </ac:spMkLst>
        </pc:spChg>
        <pc:spChg chg="mod">
          <ac:chgData name="divya tadepalli" userId="4ea0cd06d853146c" providerId="LiveId" clId="{644ABDD0-5DC2-4DF8-AF6E-64EF98327A80}" dt="2024-07-14T11:32:10.834" v="7582" actId="27636"/>
          <ac:spMkLst>
            <pc:docMk/>
            <pc:sldMk cId="3657386529" sldId="264"/>
            <ac:spMk id="3" creationId="{27EBACB0-5504-CAD6-951C-D14217A08A80}"/>
          </ac:spMkLst>
        </pc:spChg>
      </pc:sldChg>
      <pc:sldChg chg="addSp delSp modSp mod ord">
        <pc:chgData name="divya tadepalli" userId="4ea0cd06d853146c" providerId="LiveId" clId="{644ABDD0-5DC2-4DF8-AF6E-64EF98327A80}" dt="2024-07-13T16:19:54.785" v="6305" actId="1076"/>
        <pc:sldMkLst>
          <pc:docMk/>
          <pc:sldMk cId="3184081554" sldId="265"/>
        </pc:sldMkLst>
        <pc:spChg chg="mod">
          <ac:chgData name="divya tadepalli" userId="4ea0cd06d853146c" providerId="LiveId" clId="{644ABDD0-5DC2-4DF8-AF6E-64EF98327A80}" dt="2024-07-13T16:05:17.689" v="6298" actId="27636"/>
          <ac:spMkLst>
            <pc:docMk/>
            <pc:sldMk cId="3184081554" sldId="265"/>
            <ac:spMk id="3" creationId="{27EBACB0-5504-CAD6-951C-D14217A08A80}"/>
          </ac:spMkLst>
        </pc:spChg>
        <pc:spChg chg="add del">
          <ac:chgData name="divya tadepalli" userId="4ea0cd06d853146c" providerId="LiveId" clId="{644ABDD0-5DC2-4DF8-AF6E-64EF98327A80}" dt="2024-07-13T16:19:17.441" v="6300" actId="22"/>
          <ac:spMkLst>
            <pc:docMk/>
            <pc:sldMk cId="3184081554" sldId="265"/>
            <ac:spMk id="5" creationId="{530124FC-3E2B-2546-5831-DC9957B0D999}"/>
          </ac:spMkLst>
        </pc:spChg>
        <pc:picChg chg="add mod">
          <ac:chgData name="divya tadepalli" userId="4ea0cd06d853146c" providerId="LiveId" clId="{644ABDD0-5DC2-4DF8-AF6E-64EF98327A80}" dt="2024-07-13T16:19:54.785" v="6305" actId="1076"/>
          <ac:picMkLst>
            <pc:docMk/>
            <pc:sldMk cId="3184081554" sldId="265"/>
            <ac:picMk id="7" creationId="{5AB7C654-70F9-B38D-7A05-90095EDB65C5}"/>
          </ac:picMkLst>
        </pc:picChg>
      </pc:sldChg>
      <pc:sldChg chg="addSp modSp mod">
        <pc:chgData name="divya tadepalli" userId="4ea0cd06d853146c" providerId="LiveId" clId="{644ABDD0-5DC2-4DF8-AF6E-64EF98327A80}" dt="2024-07-14T13:07:21.747" v="7749" actId="12"/>
        <pc:sldMkLst>
          <pc:docMk/>
          <pc:sldMk cId="958589618" sldId="266"/>
        </pc:sldMkLst>
        <pc:spChg chg="mod">
          <ac:chgData name="divya tadepalli" userId="4ea0cd06d853146c" providerId="LiveId" clId="{644ABDD0-5DC2-4DF8-AF6E-64EF98327A80}" dt="2024-07-14T13:07:21.747" v="7749" actId="12"/>
          <ac:spMkLst>
            <pc:docMk/>
            <pc:sldMk cId="958589618" sldId="266"/>
            <ac:spMk id="3" creationId="{27EBACB0-5504-CAD6-951C-D14217A08A80}"/>
          </ac:spMkLst>
        </pc:spChg>
        <pc:spChg chg="add mod">
          <ac:chgData name="divya tadepalli" userId="4ea0cd06d853146c" providerId="LiveId" clId="{644ABDD0-5DC2-4DF8-AF6E-64EF98327A80}" dt="2024-07-14T13:06:20.214" v="7727" actId="6549"/>
          <ac:spMkLst>
            <pc:docMk/>
            <pc:sldMk cId="958589618" sldId="266"/>
            <ac:spMk id="5" creationId="{C531FF1C-F53C-376C-B836-3E3A29B6C26F}"/>
          </ac:spMkLst>
        </pc:spChg>
      </pc:sldChg>
      <pc:sldChg chg="addSp delSp modSp mod">
        <pc:chgData name="divya tadepalli" userId="4ea0cd06d853146c" providerId="LiveId" clId="{644ABDD0-5DC2-4DF8-AF6E-64EF98327A80}" dt="2024-07-14T09:02:42.163" v="6353" actId="14100"/>
        <pc:sldMkLst>
          <pc:docMk/>
          <pc:sldMk cId="3319627397" sldId="267"/>
        </pc:sldMkLst>
        <pc:spChg chg="mod">
          <ac:chgData name="divya tadepalli" userId="4ea0cd06d853146c" providerId="LiveId" clId="{644ABDD0-5DC2-4DF8-AF6E-64EF98327A80}" dt="2024-07-14T08:55:30.639" v="6337" actId="14100"/>
          <ac:spMkLst>
            <pc:docMk/>
            <pc:sldMk cId="3319627397" sldId="267"/>
            <ac:spMk id="2" creationId="{A03B2EC1-B7BF-CE7B-C9A6-7635DA95F4F6}"/>
          </ac:spMkLst>
        </pc:spChg>
        <pc:spChg chg="del">
          <ac:chgData name="divya tadepalli" userId="4ea0cd06d853146c" providerId="LiveId" clId="{644ABDD0-5DC2-4DF8-AF6E-64EF98327A80}" dt="2024-07-14T08:55:16.357" v="6333" actId="22"/>
          <ac:spMkLst>
            <pc:docMk/>
            <pc:sldMk cId="3319627397" sldId="267"/>
            <ac:spMk id="3" creationId="{27EBACB0-5504-CAD6-951C-D14217A08A80}"/>
          </ac:spMkLst>
        </pc:spChg>
        <pc:picChg chg="add mod ord">
          <ac:chgData name="divya tadepalli" userId="4ea0cd06d853146c" providerId="LiveId" clId="{644ABDD0-5DC2-4DF8-AF6E-64EF98327A80}" dt="2024-07-14T09:02:42.163" v="6353" actId="14100"/>
          <ac:picMkLst>
            <pc:docMk/>
            <pc:sldMk cId="3319627397" sldId="267"/>
            <ac:picMk id="5" creationId="{DBD415A9-B441-304C-EA33-93E0538588F8}"/>
          </ac:picMkLst>
        </pc:picChg>
        <pc:picChg chg="add mod">
          <ac:chgData name="divya tadepalli" userId="4ea0cd06d853146c" providerId="LiveId" clId="{644ABDD0-5DC2-4DF8-AF6E-64EF98327A80}" dt="2024-07-14T09:02:13.857" v="6348" actId="1076"/>
          <ac:picMkLst>
            <pc:docMk/>
            <pc:sldMk cId="3319627397" sldId="267"/>
            <ac:picMk id="7" creationId="{7B7BBBCC-9701-AD3F-E8BC-91EF074168E8}"/>
          </ac:picMkLst>
        </pc:picChg>
      </pc:sldChg>
      <pc:sldChg chg="addSp delSp modSp new mod">
        <pc:chgData name="divya tadepalli" userId="4ea0cd06d853146c" providerId="LiveId" clId="{644ABDD0-5DC2-4DF8-AF6E-64EF98327A80}" dt="2024-07-14T08:15:07.132" v="6332" actId="1076"/>
        <pc:sldMkLst>
          <pc:docMk/>
          <pc:sldMk cId="143808791" sldId="268"/>
        </pc:sldMkLst>
        <pc:spChg chg="mod">
          <ac:chgData name="divya tadepalli" userId="4ea0cd06d853146c" providerId="LiveId" clId="{644ABDD0-5DC2-4DF8-AF6E-64EF98327A80}" dt="2024-07-13T16:03:24.839" v="6273" actId="14100"/>
          <ac:spMkLst>
            <pc:docMk/>
            <pc:sldMk cId="143808791" sldId="268"/>
            <ac:spMk id="2" creationId="{2ABCF99F-E3B9-872D-736E-ADBA01D27AB7}"/>
          </ac:spMkLst>
        </pc:spChg>
        <pc:spChg chg="mod">
          <ac:chgData name="divya tadepalli" userId="4ea0cd06d853146c" providerId="LiveId" clId="{644ABDD0-5DC2-4DF8-AF6E-64EF98327A80}" dt="2024-07-14T08:13:33.737" v="6329" actId="14100"/>
          <ac:spMkLst>
            <pc:docMk/>
            <pc:sldMk cId="143808791" sldId="268"/>
            <ac:spMk id="3" creationId="{0EBCB5CA-0CF9-B70C-F91F-0DE09792C034}"/>
          </ac:spMkLst>
        </pc:spChg>
        <pc:picChg chg="add del mod">
          <ac:chgData name="divya tadepalli" userId="4ea0cd06d853146c" providerId="LiveId" clId="{644ABDD0-5DC2-4DF8-AF6E-64EF98327A80}" dt="2024-07-14T08:05:14.204" v="6315" actId="478"/>
          <ac:picMkLst>
            <pc:docMk/>
            <pc:sldMk cId="143808791" sldId="268"/>
            <ac:picMk id="5" creationId="{47520CCE-D9A6-DD73-00C0-B2CAD6C72877}"/>
          </ac:picMkLst>
        </pc:picChg>
        <pc:picChg chg="add mod">
          <ac:chgData name="divya tadepalli" userId="4ea0cd06d853146c" providerId="LiveId" clId="{644ABDD0-5DC2-4DF8-AF6E-64EF98327A80}" dt="2024-07-14T08:15:07.132" v="6332" actId="1076"/>
          <ac:picMkLst>
            <pc:docMk/>
            <pc:sldMk cId="143808791" sldId="268"/>
            <ac:picMk id="7" creationId="{857DB8B8-FFB7-DC1D-A63C-C7C11BCF04A3}"/>
          </ac:picMkLst>
        </pc:picChg>
      </pc:sldChg>
      <pc:sldChg chg="addSp delSp modSp new del">
        <pc:chgData name="divya tadepalli" userId="4ea0cd06d853146c" providerId="LiveId" clId="{644ABDD0-5DC2-4DF8-AF6E-64EF98327A80}" dt="2024-07-13T11:00:56.702" v="4545" actId="680"/>
        <pc:sldMkLst>
          <pc:docMk/>
          <pc:sldMk cId="483107277" sldId="268"/>
        </pc:sldMkLst>
        <pc:spChg chg="add del">
          <ac:chgData name="divya tadepalli" userId="4ea0cd06d853146c" providerId="LiveId" clId="{644ABDD0-5DC2-4DF8-AF6E-64EF98327A80}" dt="2024-07-13T11:00:55.048" v="4544" actId="931"/>
          <ac:spMkLst>
            <pc:docMk/>
            <pc:sldMk cId="483107277" sldId="268"/>
            <ac:spMk id="3" creationId="{BF3B2120-7FE5-F7DC-4633-D077509C7B0B}"/>
          </ac:spMkLst>
        </pc:spChg>
        <pc:picChg chg="add mod">
          <ac:chgData name="divya tadepalli" userId="4ea0cd06d853146c" providerId="LiveId" clId="{644ABDD0-5DC2-4DF8-AF6E-64EF98327A80}" dt="2024-07-13T11:00:55.048" v="4544" actId="931"/>
          <ac:picMkLst>
            <pc:docMk/>
            <pc:sldMk cId="483107277" sldId="268"/>
            <ac:picMk id="5" creationId="{C9F499B9-E02F-D9D1-E1F5-52C74BA23356}"/>
          </ac:picMkLst>
        </pc:picChg>
      </pc:sldChg>
      <pc:sldChg chg="addSp delSp modSp new del mod">
        <pc:chgData name="divya tadepalli" userId="4ea0cd06d853146c" providerId="LiveId" clId="{644ABDD0-5DC2-4DF8-AF6E-64EF98327A80}" dt="2024-07-13T11:31:51.951" v="4859" actId="47"/>
        <pc:sldMkLst>
          <pc:docMk/>
          <pc:sldMk cId="2926499390" sldId="268"/>
        </pc:sldMkLst>
        <pc:picChg chg="add del mod">
          <ac:chgData name="divya tadepalli" userId="4ea0cd06d853146c" providerId="LiveId" clId="{644ABDD0-5DC2-4DF8-AF6E-64EF98327A80}" dt="2024-07-13T11:30:57.240" v="4858" actId="478"/>
          <ac:picMkLst>
            <pc:docMk/>
            <pc:sldMk cId="2926499390" sldId="268"/>
            <ac:picMk id="3" creationId="{F6FF9F76-4D0D-0406-7AAA-C5EEAEB0A285}"/>
          </ac:picMkLst>
        </pc:picChg>
        <pc:picChg chg="add del mod">
          <ac:chgData name="divya tadepalli" userId="4ea0cd06d853146c" providerId="LiveId" clId="{644ABDD0-5DC2-4DF8-AF6E-64EF98327A80}" dt="2024-07-13T11:11:25.229" v="4585" actId="22"/>
          <ac:picMkLst>
            <pc:docMk/>
            <pc:sldMk cId="2926499390" sldId="268"/>
            <ac:picMk id="4" creationId="{9C1D6520-86D4-6612-18C1-2C9FA559E94B}"/>
          </ac:picMkLst>
        </pc:picChg>
        <pc:picChg chg="add del mod">
          <ac:chgData name="divya tadepalli" userId="4ea0cd06d853146c" providerId="LiveId" clId="{644ABDD0-5DC2-4DF8-AF6E-64EF98327A80}" dt="2024-07-13T11:12:08.116" v="4589" actId="478"/>
          <ac:picMkLst>
            <pc:docMk/>
            <pc:sldMk cId="2926499390" sldId="268"/>
            <ac:picMk id="6" creationId="{AFFA05CD-5C3A-A92B-A98D-F99022DDF422}"/>
          </ac:picMkLst>
        </pc:picChg>
        <pc:picChg chg="add del mod">
          <ac:chgData name="divya tadepalli" userId="4ea0cd06d853146c" providerId="LiveId" clId="{644ABDD0-5DC2-4DF8-AF6E-64EF98327A80}" dt="2024-07-13T11:30:37.717" v="4855" actId="478"/>
          <ac:picMkLst>
            <pc:docMk/>
            <pc:sldMk cId="2926499390" sldId="268"/>
            <ac:picMk id="1026" creationId="{FA40A858-17AC-F40B-1BD8-705AE5D21AC6}"/>
          </ac:picMkLst>
        </pc:picChg>
      </pc:sldChg>
      <pc:sldChg chg="new del">
        <pc:chgData name="divya tadepalli" userId="4ea0cd06d853146c" providerId="LiveId" clId="{644ABDD0-5DC2-4DF8-AF6E-64EF98327A80}" dt="2024-07-13T07:56:21.444" v="3725" actId="680"/>
        <pc:sldMkLst>
          <pc:docMk/>
          <pc:sldMk cId="3781802931" sldId="268"/>
        </pc:sldMkLst>
      </pc:sldChg>
      <pc:sldChg chg="new del">
        <pc:chgData name="divya tadepalli" userId="4ea0cd06d853146c" providerId="LiveId" clId="{644ABDD0-5DC2-4DF8-AF6E-64EF98327A80}" dt="2024-07-13T11:01:18.861" v="4547" actId="680"/>
        <pc:sldMkLst>
          <pc:docMk/>
          <pc:sldMk cId="3989033934" sldId="268"/>
        </pc:sldMkLst>
      </pc:sldChg>
      <pc:sldChg chg="addSp delSp modSp new del mod">
        <pc:chgData name="divya tadepalli" userId="4ea0cd06d853146c" providerId="LiveId" clId="{644ABDD0-5DC2-4DF8-AF6E-64EF98327A80}" dt="2024-07-13T11:02:55.007" v="4573" actId="680"/>
        <pc:sldMkLst>
          <pc:docMk/>
          <pc:sldMk cId="4138213220" sldId="268"/>
        </pc:sldMkLst>
        <pc:spChg chg="add del">
          <ac:chgData name="divya tadepalli" userId="4ea0cd06d853146c" providerId="LiveId" clId="{644ABDD0-5DC2-4DF8-AF6E-64EF98327A80}" dt="2024-07-13T11:02:54.204" v="4572" actId="931"/>
          <ac:spMkLst>
            <pc:docMk/>
            <pc:sldMk cId="4138213220" sldId="268"/>
            <ac:spMk id="3" creationId="{A047170B-4A9D-445C-15B4-C1FD0DE4E625}"/>
          </ac:spMkLst>
        </pc:spChg>
        <pc:picChg chg="add mod">
          <ac:chgData name="divya tadepalli" userId="4ea0cd06d853146c" providerId="LiveId" clId="{644ABDD0-5DC2-4DF8-AF6E-64EF98327A80}" dt="2024-07-13T11:02:54.204" v="4572" actId="931"/>
          <ac:picMkLst>
            <pc:docMk/>
            <pc:sldMk cId="4138213220" sldId="268"/>
            <ac:picMk id="5" creationId="{097B3F5C-22EF-E69F-EAE9-0F23C07BCFA5}"/>
          </ac:picMkLst>
        </pc:picChg>
      </pc:sldChg>
      <pc:sldChg chg="addSp delSp modSp new mod modClrScheme chgLayout">
        <pc:chgData name="divya tadepalli" userId="4ea0cd06d853146c" providerId="LiveId" clId="{644ABDD0-5DC2-4DF8-AF6E-64EF98327A80}" dt="2024-07-14T09:23:49.244" v="6807" actId="255"/>
        <pc:sldMkLst>
          <pc:docMk/>
          <pc:sldMk cId="3016647000" sldId="269"/>
        </pc:sldMkLst>
        <pc:spChg chg="mod ord">
          <ac:chgData name="divya tadepalli" userId="4ea0cd06d853146c" providerId="LiveId" clId="{644ABDD0-5DC2-4DF8-AF6E-64EF98327A80}" dt="2024-07-14T09:23:49.244" v="6807" actId="255"/>
          <ac:spMkLst>
            <pc:docMk/>
            <pc:sldMk cId="3016647000" sldId="269"/>
            <ac:spMk id="2" creationId="{470FBC9B-9EAD-84CC-BA33-C24EE51728DC}"/>
          </ac:spMkLst>
        </pc:spChg>
        <pc:spChg chg="del mod">
          <ac:chgData name="divya tadepalli" userId="4ea0cd06d853146c" providerId="LiveId" clId="{644ABDD0-5DC2-4DF8-AF6E-64EF98327A80}" dt="2024-07-14T09:03:49.680" v="6359" actId="931"/>
          <ac:spMkLst>
            <pc:docMk/>
            <pc:sldMk cId="3016647000" sldId="269"/>
            <ac:spMk id="3" creationId="{3E9C8115-EAD1-D671-8749-09C1BEB376D7}"/>
          </ac:spMkLst>
        </pc:spChg>
        <pc:spChg chg="add del mod">
          <ac:chgData name="divya tadepalli" userId="4ea0cd06d853146c" providerId="LiveId" clId="{644ABDD0-5DC2-4DF8-AF6E-64EF98327A80}" dt="2024-07-14T09:11:30.705" v="6611" actId="931"/>
          <ac:spMkLst>
            <pc:docMk/>
            <pc:sldMk cId="3016647000" sldId="269"/>
            <ac:spMk id="9" creationId="{2EE36686-54AB-95AD-08B2-256D33C695D1}"/>
          </ac:spMkLst>
        </pc:spChg>
        <pc:spChg chg="add mod ord">
          <ac:chgData name="divya tadepalli" userId="4ea0cd06d853146c" providerId="LiveId" clId="{644ABDD0-5DC2-4DF8-AF6E-64EF98327A80}" dt="2024-07-14T09:23:07.508" v="6802" actId="255"/>
          <ac:spMkLst>
            <pc:docMk/>
            <pc:sldMk cId="3016647000" sldId="269"/>
            <ac:spMk id="16" creationId="{717573CE-9332-B0F6-8FF7-3E827019EE8D}"/>
          </ac:spMkLst>
        </pc:spChg>
        <pc:spChg chg="add mod ord">
          <ac:chgData name="divya tadepalli" userId="4ea0cd06d853146c" providerId="LiveId" clId="{644ABDD0-5DC2-4DF8-AF6E-64EF98327A80}" dt="2024-07-14T09:23:17.958" v="6804" actId="255"/>
          <ac:spMkLst>
            <pc:docMk/>
            <pc:sldMk cId="3016647000" sldId="269"/>
            <ac:spMk id="17" creationId="{50465BCD-1E82-804F-0CD4-C04B9AB14A8C}"/>
          </ac:spMkLst>
        </pc:spChg>
        <pc:spChg chg="add mod ord">
          <ac:chgData name="divya tadepalli" userId="4ea0cd06d853146c" providerId="LiveId" clId="{644ABDD0-5DC2-4DF8-AF6E-64EF98327A80}" dt="2024-07-14T09:23:33.910" v="6806" actId="122"/>
          <ac:spMkLst>
            <pc:docMk/>
            <pc:sldMk cId="3016647000" sldId="269"/>
            <ac:spMk id="18" creationId="{2AA06FE8-3DDB-530E-4D6E-40C5E0B9AE07}"/>
          </ac:spMkLst>
        </pc:spChg>
        <pc:picChg chg="add del mod">
          <ac:chgData name="divya tadepalli" userId="4ea0cd06d853146c" providerId="LiveId" clId="{644ABDD0-5DC2-4DF8-AF6E-64EF98327A80}" dt="2024-07-14T09:07:24.382" v="6401" actId="478"/>
          <ac:picMkLst>
            <pc:docMk/>
            <pc:sldMk cId="3016647000" sldId="269"/>
            <ac:picMk id="5" creationId="{C18E5668-13D5-7F69-EBEC-A004B92A27E6}"/>
          </ac:picMkLst>
        </pc:picChg>
        <pc:picChg chg="add mod">
          <ac:chgData name="divya tadepalli" userId="4ea0cd06d853146c" providerId="LiveId" clId="{644ABDD0-5DC2-4DF8-AF6E-64EF98327A80}" dt="2024-07-14T09:07:12.534" v="6392" actId="1076"/>
          <ac:picMkLst>
            <pc:docMk/>
            <pc:sldMk cId="3016647000" sldId="269"/>
            <ac:picMk id="7" creationId="{311861AB-53E4-C83A-F89E-B740D23615EA}"/>
          </ac:picMkLst>
        </pc:picChg>
        <pc:picChg chg="add del mod">
          <ac:chgData name="divya tadepalli" userId="4ea0cd06d853146c" providerId="LiveId" clId="{644ABDD0-5DC2-4DF8-AF6E-64EF98327A80}" dt="2024-07-14T09:09:39.606" v="6514" actId="14100"/>
          <ac:picMkLst>
            <pc:docMk/>
            <pc:sldMk cId="3016647000" sldId="269"/>
            <ac:picMk id="11" creationId="{5EA8CB74-C034-AE1E-006E-224C3D1BE776}"/>
          </ac:picMkLst>
        </pc:picChg>
        <pc:picChg chg="add mod ord">
          <ac:chgData name="divya tadepalli" userId="4ea0cd06d853146c" providerId="LiveId" clId="{644ABDD0-5DC2-4DF8-AF6E-64EF98327A80}" dt="2024-07-14T09:19:50.755" v="6674" actId="1076"/>
          <ac:picMkLst>
            <pc:docMk/>
            <pc:sldMk cId="3016647000" sldId="269"/>
            <ac:picMk id="13" creationId="{19F6BBAE-72F6-8753-2295-F3777D180085}"/>
          </ac:picMkLst>
        </pc:picChg>
        <pc:picChg chg="add mod">
          <ac:chgData name="divya tadepalli" userId="4ea0cd06d853146c" providerId="LiveId" clId="{644ABDD0-5DC2-4DF8-AF6E-64EF98327A80}" dt="2024-07-14T09:21:53.455" v="6755" actId="1076"/>
          <ac:picMkLst>
            <pc:docMk/>
            <pc:sldMk cId="3016647000" sldId="269"/>
            <ac:picMk id="15" creationId="{11BB3F61-890C-5AA4-24EF-0EF1E0AEBF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7/14/2024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7/14/2024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7/14/2024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7/14/2024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666830"/>
            <a:ext cx="10993549" cy="503210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Student </a:t>
            </a:r>
            <a:r>
              <a:rPr lang="en-GB" dirty="0"/>
              <a:t>Details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1091381"/>
            <a:ext cx="10993546" cy="2334061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500" b="1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Name</a:t>
            </a:r>
            <a:r>
              <a:rPr lang="en-GB" sz="1500" b="1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              :</a:t>
            </a:r>
            <a:r>
              <a:rPr lang="en-GB" sz="1500" b="1" dirty="0">
                <a:cs typeface="Times New Roman" panose="02020603050405020304" pitchFamily="18" charset="0"/>
              </a:rPr>
              <a:t>   </a:t>
            </a:r>
            <a:r>
              <a:rPr lang="en-GB" sz="1500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Tadepalli  Divya sri       </a:t>
            </a:r>
          </a:p>
          <a:p>
            <a:pPr algn="just">
              <a:lnSpc>
                <a:spcPct val="120000"/>
              </a:lnSpc>
            </a:pPr>
            <a:r>
              <a:rPr lang="en-GB" sz="1500" b="1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GB" sz="1500" b="1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Roll</a:t>
            </a:r>
            <a:r>
              <a:rPr lang="en-GB" sz="15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  </a:t>
            </a:r>
            <a:r>
              <a:rPr lang="en-GB" sz="1500" b="1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No.                      :</a:t>
            </a:r>
            <a:r>
              <a:rPr lang="en-GB" sz="15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   </a:t>
            </a:r>
            <a:r>
              <a:rPr lang="en-GB" sz="1500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22X41A0457</a:t>
            </a:r>
            <a:r>
              <a:rPr lang="en-GB" sz="15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  </a:t>
            </a:r>
            <a:endParaRPr lang="en-GB" sz="15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1500" b="1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 Email I’D                     :   </a:t>
            </a:r>
            <a:r>
              <a:rPr lang="en-GB" sz="1500" b="1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divyahanutadepalli@gmail.com</a:t>
            </a:r>
            <a:endParaRPr lang="en-GB" sz="1500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1500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GB" sz="1500" b="1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College Name             </a:t>
            </a:r>
            <a:r>
              <a:rPr lang="en-GB" sz="1500" b="1" dirty="0">
                <a:solidFill>
                  <a:schemeClr val="tx1"/>
                </a:solidFill>
                <a:cs typeface="Times New Roman" panose="02020603050405020304" pitchFamily="18" charset="0"/>
              </a:rPr>
              <a:t>:   </a:t>
            </a:r>
            <a:r>
              <a:rPr lang="en-GB" sz="1500" dirty="0">
                <a:solidFill>
                  <a:srgbClr val="C00000"/>
                </a:solidFill>
                <a:cs typeface="Times New Roman" panose="02020603050405020304" pitchFamily="18" charset="0"/>
              </a:rPr>
              <a:t>SRK </a:t>
            </a:r>
            <a:r>
              <a:rPr lang="en-GB" sz="1500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Institute Of Technology</a:t>
            </a:r>
            <a:endParaRPr lang="en-GB" sz="1500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1500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GB" sz="1500" b="1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College State              :</a:t>
            </a:r>
            <a:r>
              <a:rPr lang="en-GB" sz="1500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   Andhra Pradesh                            </a:t>
            </a:r>
            <a:endParaRPr lang="en-GB" sz="1500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1500" b="1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 Internship Domain     :</a:t>
            </a:r>
            <a:r>
              <a:rPr lang="en-GB" sz="1500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   Cyber Security With Kali Linux            </a:t>
            </a:r>
            <a:r>
              <a:rPr lang="en-GB" sz="1500" b="1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Start. Dt : </a:t>
            </a:r>
            <a:r>
              <a:rPr lang="en-GB" sz="1500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3</a:t>
            </a:r>
            <a:r>
              <a:rPr lang="en-GB" sz="1500" cap="none" baseline="30000" dirty="0">
                <a:solidFill>
                  <a:srgbClr val="C00000"/>
                </a:solidFill>
                <a:cs typeface="Times New Roman" panose="02020603050405020304" pitchFamily="18" charset="0"/>
              </a:rPr>
              <a:t>rd </a:t>
            </a:r>
            <a:r>
              <a:rPr lang="en-GB" sz="1500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–June -2024</a:t>
            </a:r>
            <a:r>
              <a:rPr lang="en-GB" sz="1500" b="1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                </a:t>
            </a:r>
            <a:r>
              <a:rPr lang="en-GB" sz="1500" b="1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End Dt. :</a:t>
            </a:r>
            <a:r>
              <a:rPr lang="en-GB" sz="1500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12</a:t>
            </a:r>
            <a:r>
              <a:rPr lang="en-GB" sz="1500" cap="none" baseline="30000" dirty="0">
                <a:solidFill>
                  <a:srgbClr val="C00000"/>
                </a:solidFill>
                <a:cs typeface="Times New Roman" panose="02020603050405020304" pitchFamily="18" charset="0"/>
              </a:rPr>
              <a:t>th </a:t>
            </a:r>
            <a:r>
              <a:rPr lang="en-GB" sz="1500" cap="none" dirty="0">
                <a:solidFill>
                  <a:srgbClr val="C00000"/>
                </a:solidFill>
                <a:cs typeface="Times New Roman" panose="02020603050405020304" pitchFamily="18" charset="0"/>
              </a:rPr>
              <a:t>–July -2024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428999"/>
            <a:ext cx="11260667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42" y="493812"/>
            <a:ext cx="11029616" cy="853207"/>
          </a:xfrm>
        </p:spPr>
        <p:txBody>
          <a:bodyPr anchor="ctr"/>
          <a:lstStyle/>
          <a:p>
            <a:r>
              <a:rPr lang="en-GB" dirty="0"/>
              <a:t>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415A9-B441-304C-EA33-93E053858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675" y="1347020"/>
            <a:ext cx="5147325" cy="49483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BBBCC-9701-AD3F-E8BC-91EF0741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26" y="1347019"/>
            <a:ext cx="5191432" cy="49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2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BC9B-9EAD-84CC-BA33-C24EE517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7587"/>
            <a:ext cx="11029616" cy="1210853"/>
          </a:xfrm>
        </p:spPr>
        <p:txBody>
          <a:bodyPr>
            <a:normAutofit fontScale="90000"/>
          </a:bodyPr>
          <a:lstStyle/>
          <a:p>
            <a:r>
              <a:rPr lang="en-GB" sz="3100" dirty="0"/>
              <a:t>Results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</a:t>
            </a:r>
            <a:r>
              <a:rPr lang="en-GB" sz="2400" dirty="0"/>
              <a:t>                                             </a:t>
            </a:r>
            <a:endParaRPr lang="en-IN" sz="2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17573CE-9332-B0F6-8FF7-3E827019E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597823"/>
            <a:ext cx="5194769" cy="653070"/>
          </a:xfrm>
        </p:spPr>
        <p:txBody>
          <a:bodyPr/>
          <a:lstStyle/>
          <a:p>
            <a:r>
              <a:rPr lang="en-IN" dirty="0"/>
              <a:t>                      </a:t>
            </a:r>
            <a:r>
              <a:rPr lang="en-IN" sz="2400" b="1" dirty="0"/>
              <a:t>COVER IMAGE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9F6BBAE-72F6-8753-2295-F3777D1800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7580" y="2443982"/>
            <a:ext cx="4484184" cy="2935287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0465BCD-1E82-804F-0CD4-C04B9AB14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2042" y="1602186"/>
            <a:ext cx="5194770" cy="553373"/>
          </a:xfrm>
        </p:spPr>
        <p:txBody>
          <a:bodyPr/>
          <a:lstStyle/>
          <a:p>
            <a:r>
              <a:rPr lang="en-IN" dirty="0"/>
              <a:t>                    </a:t>
            </a:r>
            <a:r>
              <a:rPr lang="en-IN" sz="2400" b="1" dirty="0"/>
              <a:t>ENCERYPTED IMAGE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A06FE8-3DDB-530E-4D6E-40C5E0B9A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40543" y="5572357"/>
            <a:ext cx="10470266" cy="558055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IN" sz="2400" b="1" dirty="0"/>
              <a:t>SECRET MESSAGE: </a:t>
            </a:r>
            <a:r>
              <a:rPr lang="en-IN" sz="2400" b="1" dirty="0">
                <a:solidFill>
                  <a:srgbClr val="FF0000"/>
                </a:solidFill>
              </a:rPr>
              <a:t>“CYBER SECURITY”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BB3F61-890C-5AA4-24EF-0EF1E0AE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78" y="2443982"/>
            <a:ext cx="4689986" cy="28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/>
              <a:t>links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 </a:t>
            </a:r>
            <a:r>
              <a:rPr lang="en-US" sz="2400" b="1" dirty="0"/>
              <a:t>GITHUB LINK :</a:t>
            </a:r>
            <a:r>
              <a:rPr lang="en-US" sz="2400" dirty="0"/>
              <a:t> https://github.com/DivyasriTadepalli/Image-Steganography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1FF1C-F53C-376C-B836-3E3A29B6C26F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58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PROJECT TITLE/Problem Statement</a:t>
            </a:r>
            <a:br>
              <a:rPr lang="en-GB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63329"/>
            <a:ext cx="11029615" cy="468998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</a:t>
            </a:r>
            <a:r>
              <a:rPr lang="en-US" sz="2800" b="1" dirty="0">
                <a:solidFill>
                  <a:schemeClr val="tx1"/>
                </a:solidFill>
              </a:rPr>
              <a:t>HIDING  A TEXT INSIDE AN IMAGE USING STEGANOGRAPHY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While sharing a text(secret message), it may be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vulnerable to interception, tampering, unauthorized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access and etc..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To overcome this using steganography, the information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can be hidden in carriers such as images, audio files, text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files, videos and data transmissions.                                       </a:t>
            </a:r>
            <a:r>
              <a:rPr 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8000"/>
                </a:highlight>
                <a:latin typeface="Algerian" panose="04020705040A02060702" pitchFamily="82" charset="0"/>
              </a:rPr>
              <a:t>Image steganography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93BAAB3C-9697-24EB-C4E6-52E759CF6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516" y="2306401"/>
            <a:ext cx="3372465" cy="320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3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23999"/>
            <a:ext cx="11029615" cy="52110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main agenda of the project 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To develop a program to hide text messages inside images using  steganography</a:t>
            </a:r>
          </a:p>
          <a:p>
            <a:pPr marL="0" indent="0">
              <a:buNone/>
            </a:pPr>
            <a:r>
              <a:rPr lang="en-US" sz="2400" dirty="0"/>
              <a:t>techniques.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To transfer the data secretly </a:t>
            </a:r>
          </a:p>
          <a:p>
            <a:pPr marL="0" indent="0">
              <a:buNone/>
            </a:pPr>
            <a:r>
              <a:rPr lang="en-US" sz="2400" dirty="0"/>
              <a:t>Without any </a:t>
            </a:r>
            <a:r>
              <a:rPr lang="en-US" sz="2400" dirty="0">
                <a:solidFill>
                  <a:schemeClr val="tx1"/>
                </a:solidFill>
              </a:rPr>
              <a:t>interception by hiding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the text in a cover image.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39495-6000-E44A-1A32-14DEB9D9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03" y="3138808"/>
            <a:ext cx="6477904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2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PROJECT 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41987"/>
            <a:ext cx="11029615" cy="433336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Requirement of this steganography system is that the hider message carried by</a:t>
            </a:r>
          </a:p>
          <a:p>
            <a:pPr marL="0" indent="0">
              <a:buNone/>
            </a:pPr>
            <a:r>
              <a:rPr lang="en-US" sz="2400" dirty="0" err="1"/>
              <a:t>stego</a:t>
            </a:r>
            <a:r>
              <a:rPr lang="en-US" sz="2400" dirty="0"/>
              <a:t>-media should not be sensible to human begins.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scope of the project is to limit unauthorized </a:t>
            </a:r>
          </a:p>
          <a:p>
            <a:pPr marL="0" indent="0">
              <a:buNone/>
            </a:pPr>
            <a:r>
              <a:rPr lang="en-US" sz="2400" dirty="0"/>
              <a:t> access and provide better security during message</a:t>
            </a:r>
          </a:p>
          <a:p>
            <a:pPr marL="0" indent="0">
              <a:buNone/>
            </a:pPr>
            <a:r>
              <a:rPr lang="en-US" sz="2400" dirty="0"/>
              <a:t> transmission. To meet the requirements, I use the</a:t>
            </a:r>
          </a:p>
          <a:p>
            <a:pPr marL="0" indent="0">
              <a:buNone/>
            </a:pPr>
            <a:r>
              <a:rPr lang="en-US" sz="2400" dirty="0"/>
              <a:t> simple and basic approach of steganography.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This project aimed to develop a steganography tool, to hide a text(secret message)</a:t>
            </a:r>
          </a:p>
          <a:p>
            <a:pPr marL="0" indent="0">
              <a:buNone/>
            </a:pPr>
            <a:r>
              <a:rPr lang="en-US" sz="2400" dirty="0"/>
              <a:t>inside images, ensuring confidentiality and privacy.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64C75-7F55-642C-97DB-1C95CF03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15" y="2575416"/>
            <a:ext cx="4438687" cy="1534468"/>
          </a:xfrm>
          <a:custGeom>
            <a:avLst/>
            <a:gdLst>
              <a:gd name="connsiteX0" fmla="*/ 0 w 4438687"/>
              <a:gd name="connsiteY0" fmla="*/ 0 h 1534468"/>
              <a:gd name="connsiteX1" fmla="*/ 678485 w 4438687"/>
              <a:gd name="connsiteY1" fmla="*/ 0 h 1534468"/>
              <a:gd name="connsiteX2" fmla="*/ 1312583 w 4438687"/>
              <a:gd name="connsiteY2" fmla="*/ 0 h 1534468"/>
              <a:gd name="connsiteX3" fmla="*/ 1991068 w 4438687"/>
              <a:gd name="connsiteY3" fmla="*/ 0 h 1534468"/>
              <a:gd name="connsiteX4" fmla="*/ 2713940 w 4438687"/>
              <a:gd name="connsiteY4" fmla="*/ 0 h 1534468"/>
              <a:gd name="connsiteX5" fmla="*/ 3392425 w 4438687"/>
              <a:gd name="connsiteY5" fmla="*/ 0 h 1534468"/>
              <a:gd name="connsiteX6" fmla="*/ 4438687 w 4438687"/>
              <a:gd name="connsiteY6" fmla="*/ 0 h 1534468"/>
              <a:gd name="connsiteX7" fmla="*/ 4438687 w 4438687"/>
              <a:gd name="connsiteY7" fmla="*/ 526834 h 1534468"/>
              <a:gd name="connsiteX8" fmla="*/ 4438687 w 4438687"/>
              <a:gd name="connsiteY8" fmla="*/ 1053668 h 1534468"/>
              <a:gd name="connsiteX9" fmla="*/ 4438687 w 4438687"/>
              <a:gd name="connsiteY9" fmla="*/ 1534468 h 1534468"/>
              <a:gd name="connsiteX10" fmla="*/ 3848976 w 4438687"/>
              <a:gd name="connsiteY10" fmla="*/ 1534468 h 1534468"/>
              <a:gd name="connsiteX11" fmla="*/ 3170491 w 4438687"/>
              <a:gd name="connsiteY11" fmla="*/ 1534468 h 1534468"/>
              <a:gd name="connsiteX12" fmla="*/ 2536393 w 4438687"/>
              <a:gd name="connsiteY12" fmla="*/ 1534468 h 1534468"/>
              <a:gd name="connsiteX13" fmla="*/ 1991068 w 4438687"/>
              <a:gd name="connsiteY13" fmla="*/ 1534468 h 1534468"/>
              <a:gd name="connsiteX14" fmla="*/ 1312583 w 4438687"/>
              <a:gd name="connsiteY14" fmla="*/ 1534468 h 1534468"/>
              <a:gd name="connsiteX15" fmla="*/ 634098 w 4438687"/>
              <a:gd name="connsiteY15" fmla="*/ 1534468 h 1534468"/>
              <a:gd name="connsiteX16" fmla="*/ 0 w 4438687"/>
              <a:gd name="connsiteY16" fmla="*/ 1534468 h 1534468"/>
              <a:gd name="connsiteX17" fmla="*/ 0 w 4438687"/>
              <a:gd name="connsiteY17" fmla="*/ 1007634 h 1534468"/>
              <a:gd name="connsiteX18" fmla="*/ 0 w 4438687"/>
              <a:gd name="connsiteY18" fmla="*/ 465455 h 1534468"/>
              <a:gd name="connsiteX19" fmla="*/ 0 w 4438687"/>
              <a:gd name="connsiteY19" fmla="*/ 0 h 153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38687" h="1534468" fill="none" extrusionOk="0">
                <a:moveTo>
                  <a:pt x="0" y="0"/>
                </a:moveTo>
                <a:cubicBezTo>
                  <a:pt x="320750" y="28743"/>
                  <a:pt x="441034" y="15795"/>
                  <a:pt x="678485" y="0"/>
                </a:cubicBezTo>
                <a:cubicBezTo>
                  <a:pt x="915936" y="-15795"/>
                  <a:pt x="1155953" y="-3462"/>
                  <a:pt x="1312583" y="0"/>
                </a:cubicBezTo>
                <a:cubicBezTo>
                  <a:pt x="1469213" y="3462"/>
                  <a:pt x="1681677" y="-7089"/>
                  <a:pt x="1991068" y="0"/>
                </a:cubicBezTo>
                <a:cubicBezTo>
                  <a:pt x="2300460" y="7089"/>
                  <a:pt x="2479176" y="15157"/>
                  <a:pt x="2713940" y="0"/>
                </a:cubicBezTo>
                <a:cubicBezTo>
                  <a:pt x="2948704" y="-15157"/>
                  <a:pt x="3125306" y="10130"/>
                  <a:pt x="3392425" y="0"/>
                </a:cubicBezTo>
                <a:cubicBezTo>
                  <a:pt x="3659545" y="-10130"/>
                  <a:pt x="4048662" y="45908"/>
                  <a:pt x="4438687" y="0"/>
                </a:cubicBezTo>
                <a:cubicBezTo>
                  <a:pt x="4413543" y="201913"/>
                  <a:pt x="4433621" y="320660"/>
                  <a:pt x="4438687" y="526834"/>
                </a:cubicBezTo>
                <a:cubicBezTo>
                  <a:pt x="4443753" y="733008"/>
                  <a:pt x="4440845" y="806763"/>
                  <a:pt x="4438687" y="1053668"/>
                </a:cubicBezTo>
                <a:cubicBezTo>
                  <a:pt x="4436529" y="1300573"/>
                  <a:pt x="4429856" y="1326511"/>
                  <a:pt x="4438687" y="1534468"/>
                </a:cubicBezTo>
                <a:cubicBezTo>
                  <a:pt x="4292287" y="1545186"/>
                  <a:pt x="4133953" y="1534714"/>
                  <a:pt x="3848976" y="1534468"/>
                </a:cubicBezTo>
                <a:cubicBezTo>
                  <a:pt x="3563999" y="1534222"/>
                  <a:pt x="3451728" y="1516677"/>
                  <a:pt x="3170491" y="1534468"/>
                </a:cubicBezTo>
                <a:cubicBezTo>
                  <a:pt x="2889255" y="1552259"/>
                  <a:pt x="2668258" y="1559032"/>
                  <a:pt x="2536393" y="1534468"/>
                </a:cubicBezTo>
                <a:cubicBezTo>
                  <a:pt x="2404528" y="1509904"/>
                  <a:pt x="2153577" y="1561052"/>
                  <a:pt x="1991068" y="1534468"/>
                </a:cubicBezTo>
                <a:cubicBezTo>
                  <a:pt x="1828559" y="1507884"/>
                  <a:pt x="1498156" y="1554173"/>
                  <a:pt x="1312583" y="1534468"/>
                </a:cubicBezTo>
                <a:cubicBezTo>
                  <a:pt x="1127010" y="1514763"/>
                  <a:pt x="821875" y="1505344"/>
                  <a:pt x="634098" y="1534468"/>
                </a:cubicBezTo>
                <a:cubicBezTo>
                  <a:pt x="446321" y="1563592"/>
                  <a:pt x="250677" y="1558739"/>
                  <a:pt x="0" y="1534468"/>
                </a:cubicBezTo>
                <a:cubicBezTo>
                  <a:pt x="9827" y="1356356"/>
                  <a:pt x="25141" y="1236533"/>
                  <a:pt x="0" y="1007634"/>
                </a:cubicBezTo>
                <a:cubicBezTo>
                  <a:pt x="-25141" y="778735"/>
                  <a:pt x="-10826" y="622066"/>
                  <a:pt x="0" y="465455"/>
                </a:cubicBezTo>
                <a:cubicBezTo>
                  <a:pt x="10826" y="308844"/>
                  <a:pt x="13531" y="153946"/>
                  <a:pt x="0" y="0"/>
                </a:cubicBezTo>
                <a:close/>
              </a:path>
              <a:path w="4438687" h="1534468" stroke="0" extrusionOk="0">
                <a:moveTo>
                  <a:pt x="0" y="0"/>
                </a:moveTo>
                <a:cubicBezTo>
                  <a:pt x="354584" y="-8627"/>
                  <a:pt x="417095" y="-14472"/>
                  <a:pt x="722872" y="0"/>
                </a:cubicBezTo>
                <a:cubicBezTo>
                  <a:pt x="1028649" y="14472"/>
                  <a:pt x="1098432" y="8283"/>
                  <a:pt x="1223809" y="0"/>
                </a:cubicBezTo>
                <a:cubicBezTo>
                  <a:pt x="1349186" y="-8283"/>
                  <a:pt x="1515715" y="-23890"/>
                  <a:pt x="1724747" y="0"/>
                </a:cubicBezTo>
                <a:cubicBezTo>
                  <a:pt x="1933779" y="23890"/>
                  <a:pt x="2023326" y="-9661"/>
                  <a:pt x="2270071" y="0"/>
                </a:cubicBezTo>
                <a:cubicBezTo>
                  <a:pt x="2516816" y="9661"/>
                  <a:pt x="2674853" y="-2531"/>
                  <a:pt x="2859783" y="0"/>
                </a:cubicBezTo>
                <a:cubicBezTo>
                  <a:pt x="3044713" y="2531"/>
                  <a:pt x="3223863" y="15537"/>
                  <a:pt x="3360720" y="0"/>
                </a:cubicBezTo>
                <a:cubicBezTo>
                  <a:pt x="3497577" y="-15537"/>
                  <a:pt x="4119656" y="-41896"/>
                  <a:pt x="4438687" y="0"/>
                </a:cubicBezTo>
                <a:cubicBezTo>
                  <a:pt x="4450810" y="210749"/>
                  <a:pt x="4447499" y="384290"/>
                  <a:pt x="4438687" y="542179"/>
                </a:cubicBezTo>
                <a:cubicBezTo>
                  <a:pt x="4429875" y="700068"/>
                  <a:pt x="4460077" y="909484"/>
                  <a:pt x="4438687" y="1007634"/>
                </a:cubicBezTo>
                <a:cubicBezTo>
                  <a:pt x="4417297" y="1105785"/>
                  <a:pt x="4464477" y="1355982"/>
                  <a:pt x="4438687" y="1534468"/>
                </a:cubicBezTo>
                <a:cubicBezTo>
                  <a:pt x="4147559" y="1521803"/>
                  <a:pt x="4019131" y="1553009"/>
                  <a:pt x="3804589" y="1534468"/>
                </a:cubicBezTo>
                <a:cubicBezTo>
                  <a:pt x="3590047" y="1515927"/>
                  <a:pt x="3453940" y="1520669"/>
                  <a:pt x="3214878" y="1534468"/>
                </a:cubicBezTo>
                <a:cubicBezTo>
                  <a:pt x="2975816" y="1548267"/>
                  <a:pt x="2783857" y="1529619"/>
                  <a:pt x="2536393" y="1534468"/>
                </a:cubicBezTo>
                <a:cubicBezTo>
                  <a:pt x="2288929" y="1539317"/>
                  <a:pt x="2075280" y="1560145"/>
                  <a:pt x="1902294" y="1534468"/>
                </a:cubicBezTo>
                <a:cubicBezTo>
                  <a:pt x="1729308" y="1508791"/>
                  <a:pt x="1507067" y="1527523"/>
                  <a:pt x="1401357" y="1534468"/>
                </a:cubicBezTo>
                <a:cubicBezTo>
                  <a:pt x="1295647" y="1541413"/>
                  <a:pt x="999634" y="1517024"/>
                  <a:pt x="811646" y="1534468"/>
                </a:cubicBezTo>
                <a:cubicBezTo>
                  <a:pt x="623658" y="1551912"/>
                  <a:pt x="190623" y="1537976"/>
                  <a:pt x="0" y="1534468"/>
                </a:cubicBezTo>
                <a:cubicBezTo>
                  <a:pt x="3646" y="1302396"/>
                  <a:pt x="-7822" y="1181326"/>
                  <a:pt x="0" y="992289"/>
                </a:cubicBezTo>
                <a:cubicBezTo>
                  <a:pt x="7822" y="803252"/>
                  <a:pt x="-14582" y="692374"/>
                  <a:pt x="0" y="480800"/>
                </a:cubicBezTo>
                <a:cubicBezTo>
                  <a:pt x="14582" y="269226"/>
                  <a:pt x="-12891" y="195416"/>
                  <a:pt x="0" y="0"/>
                </a:cubicBezTo>
                <a:close/>
              </a:path>
            </a:pathLst>
          </a:custGeom>
          <a:ln>
            <a:solidFill>
              <a:srgbClr val="FFFFFF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9084586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</p:pic>
    </p:spTree>
    <p:extLst>
      <p:ext uri="{BB962C8B-B14F-4D97-AF65-F5344CB8AC3E}">
        <p14:creationId xmlns:p14="http://schemas.microsoft.com/office/powerpoint/2010/main" val="58465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40194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WHO ARE THE END USERS of this project?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76052"/>
            <a:ext cx="11029615" cy="4837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approach of information hiding technique has recently become important in a number of application areas. Some of them 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For the privacy &amp; security in communication purpose, such as journalists, activists, military personnel and etc..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Some organizations and businesses uses this method to protect sensitive information, such as intelligence agencies, law enforcement agencies and etc..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Some financial institutions and researchers, such as banks, credit unions, investment firms, medical researchers and etc..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br>
              <a:rPr lang="en-US" sz="2800"/>
            </a:br>
            <a:r>
              <a:rPr lang="en-US" sz="2800"/>
              <a:t>YOUR SOLUTION AND ITS VALUE PROPOSITION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 secret message is embedded into the cover image(original image),then that message and image combined makes a </a:t>
            </a:r>
            <a:r>
              <a:rPr lang="en-US" sz="2400" dirty="0" err="1"/>
              <a:t>stego</a:t>
            </a:r>
            <a:r>
              <a:rPr lang="en-US" sz="2400" dirty="0"/>
              <a:t> image.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This digital image is given to the receiver and then decoded by the receiver to get the corresponding secret text message.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It’s a user-friendly interface for easy hiding and retrieval of text messages.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This keeps sensitive information confidential and private, enhances security and privacy for individuals and organizations.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This also verify authenticity and detect tampering in images and protect personal or professional communications from unauthorized access.</a:t>
            </a:r>
          </a:p>
        </p:txBody>
      </p:sp>
    </p:spTree>
    <p:extLst>
      <p:ext uri="{BB962C8B-B14F-4D97-AF65-F5344CB8AC3E}">
        <p14:creationId xmlns:p14="http://schemas.microsoft.com/office/powerpoint/2010/main" val="207685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1"/>
            <a:ext cx="11029616" cy="1462807"/>
          </a:xfrm>
        </p:spPr>
        <p:txBody>
          <a:bodyPr anchor="ctr"/>
          <a:lstStyle/>
          <a:p>
            <a:r>
              <a:rPr lang="en-US" dirty="0"/>
              <a:t> How did you customize the project and make it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467896"/>
            <a:ext cx="11029615" cy="43901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The steganography process is efficient and does not significantly alter the original media file's quality or characteristics, preserving its integrity and minimizing the chances of detection.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By using problem statement this project is created to hide a text inside an image using a cover image for imperceptible to the human eye.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The secret message is hidden inside the cover image and the encrypted image is sent to receiver.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This project is customized only to hide a text inside an image and can only unhide the image who has secret key others are not able to see the hidden secret message.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738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 dirty="0"/>
              <a:t>MODELLING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682532"/>
            <a:ext cx="11029615" cy="4026600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400" b="1" dirty="0">
                <a:highlight>
                  <a:srgbClr val="FFFFFF"/>
                </a:highlight>
              </a:rPr>
              <a:t>At </a:t>
            </a:r>
            <a:r>
              <a:rPr lang="en-US" sz="2400" b="1" dirty="0"/>
              <a:t>sender</a:t>
            </a:r>
            <a:r>
              <a:rPr lang="en-US" sz="2400" b="1" dirty="0">
                <a:highlight>
                  <a:srgbClr val="FFFFFF"/>
                </a:highlight>
              </a:rPr>
              <a:t> side: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Step 1: Choose an Image and Text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Select an image (JPEG, PNG) and text message to hide.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Step 2: Convert Text to Binary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Convert the text message into binary format.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Step 3: Save the Modified Image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Save the image with embedded text securely.</a:t>
            </a:r>
          </a:p>
          <a:p>
            <a:pPr marL="418950" indent="-285750"/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7C654-70F9-B38D-7A05-90095EDB6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193" y="3198815"/>
            <a:ext cx="4125807" cy="31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8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F99F-E3B9-872D-736E-ADBA01D2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80838"/>
          </a:xfrm>
        </p:spPr>
        <p:txBody>
          <a:bodyPr/>
          <a:lstStyle/>
          <a:p>
            <a:r>
              <a:rPr lang="en-GB" dirty="0"/>
              <a:t>MODELLING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CB5CA-0CF9-B70C-F91F-0DE09792C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077"/>
            <a:ext cx="11029615" cy="4109884"/>
          </a:xfrm>
        </p:spPr>
        <p:txBody>
          <a:bodyPr>
            <a:normAutofit/>
          </a:bodyPr>
          <a:lstStyle/>
          <a:p>
            <a:pPr marL="476100" indent="-342900">
              <a:buFont typeface="Courier New" panose="02070309020205020404" pitchFamily="49" charset="0"/>
              <a:buChar char="o"/>
            </a:pPr>
            <a:r>
              <a:rPr lang="en-US" sz="2400" b="1" dirty="0"/>
              <a:t>At receiver side: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Step 1: Obtain the Encoded Image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Retrieve the image that contains the hidden text.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Step 2: Convert Binary Data to Text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Convert the extracted binary data back into readable text format.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Step 3: Display or Output the Decrypted Text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Present the decrypted text message to the user or save it as required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DB8B8-FFB7-DC1D-A63C-C7C11BCF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03" y="702157"/>
            <a:ext cx="6006420" cy="27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79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template.pptx" id="{DD7D02DF-74B2-BE46-8E60-C19E1E020CC7}" vid="{4A44C851-0219-434E-AA92-1FCB39E6E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726</Words>
  <Application>Microsoft Office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Algerian</vt:lpstr>
      <vt:lpstr>Calibri</vt:lpstr>
      <vt:lpstr>Courier New</vt:lpstr>
      <vt:lpstr>Franklin Gothic Book</vt:lpstr>
      <vt:lpstr>Franklin Gothic Demi</vt:lpstr>
      <vt:lpstr>Times New Roman</vt:lpstr>
      <vt:lpstr>Wingdings</vt:lpstr>
      <vt:lpstr>Wingdings 2</vt:lpstr>
      <vt:lpstr>DividendVTI</vt:lpstr>
      <vt:lpstr>Student Details</vt:lpstr>
      <vt:lpstr>PROJECT TITLE/Problem Statement </vt:lpstr>
      <vt:lpstr>AGENDA</vt:lpstr>
      <vt:lpstr>PROJECT  OVERVIEW</vt:lpstr>
      <vt:lpstr>WHO ARE THE END USERS of this project?</vt:lpstr>
      <vt:lpstr> YOUR SOLUTION AND ITS VALUE PROPOSITION</vt:lpstr>
      <vt:lpstr> How did you customize the project and make it your own</vt:lpstr>
      <vt:lpstr>MODELLING</vt:lpstr>
      <vt:lpstr>MODELLING</vt:lpstr>
      <vt:lpstr>Results</vt:lpstr>
      <vt:lpstr>Results                                                              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divya tadepalli</cp:lastModifiedBy>
  <cp:revision>2</cp:revision>
  <dcterms:created xsi:type="dcterms:W3CDTF">2021-05-26T16:50:10Z</dcterms:created>
  <dcterms:modified xsi:type="dcterms:W3CDTF">2024-07-14T13:07:26Z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